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82" r:id="rId15"/>
    <p:sldId id="274" r:id="rId16"/>
    <p:sldId id="275" r:id="rId17"/>
    <p:sldId id="280" r:id="rId18"/>
    <p:sldId id="278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C7F1-2CCC-410C-8539-15EFCEEB128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k6.thinkcentral.com/ePC/start.d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z-kids.com/main/Search/?searchTerms=logi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ingpal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schedu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llingcity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1752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Hello.  My name is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1628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Parent Night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2016-2017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2016-2017</a:t>
            </a:r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131888" y="3429000"/>
            <a:ext cx="6716712" cy="1754188"/>
          </a:xfrm>
          <a:prstGeom prst="rect">
            <a:avLst/>
          </a:prstGeom>
          <a:solidFill>
            <a:srgbClr val="FFFFFF">
              <a:alpha val="78038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i="1" dirty="0" smtClean="0"/>
              <a:t>Kathrynh@andrews.edu</a:t>
            </a:r>
          </a:p>
          <a:p>
            <a:r>
              <a:rPr lang="en-GB" altLang="en-US" sz="3600" dirty="0" smtClean="0"/>
              <a:t>269-208-3286 – cell</a:t>
            </a:r>
          </a:p>
          <a:p>
            <a:r>
              <a:rPr lang="en-GB" altLang="en-US" sz="3600" dirty="0" smtClean="0"/>
              <a:t>269-473-2331 – </a:t>
            </a:r>
            <a:r>
              <a:rPr lang="en-GB" altLang="en-US" sz="3600" dirty="0" smtClean="0"/>
              <a:t>home</a:t>
            </a:r>
          </a:p>
          <a:p>
            <a:r>
              <a:rPr lang="en-GB" altLang="en-US" sz="3600" dirty="0" smtClean="0"/>
              <a:t>269-471-6982 - classroom</a:t>
            </a:r>
            <a:endParaRPr lang="en-GB" altLang="en-US" sz="3600" dirty="0" smtClean="0"/>
          </a:p>
          <a:p>
            <a:endParaRPr lang="en-GB" altLang="en-US" sz="3600" dirty="0" smtClean="0"/>
          </a:p>
          <a:p>
            <a:endParaRPr lang="en-GB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10761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0" y="1579781"/>
            <a:ext cx="5124450" cy="32877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Semester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Piloting new book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, waiting on the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books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Second Semester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Michigan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942975"/>
            <a:ext cx="307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Social </a:t>
            </a:r>
            <a:r>
              <a:rPr lang="en-US" sz="3600" dirty="0" smtClean="0">
                <a:solidFill>
                  <a:schemeClr val="bg1"/>
                </a:solidFill>
              </a:rPr>
              <a:t>Studies *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16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0" y="1741488"/>
            <a:ext cx="5562600" cy="328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Classroom lesson</a:t>
            </a:r>
          </a:p>
          <a:p>
            <a:r>
              <a:rPr lang="en-US" strike="sngStrike" dirty="0" smtClean="0">
                <a:solidFill>
                  <a:schemeClr val="bg1"/>
                </a:solidFill>
              </a:rPr>
              <a:t>Redo</a:t>
            </a:r>
          </a:p>
          <a:p>
            <a:r>
              <a:rPr lang="en-US" sz="1800" i="1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sz="1800" i="1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sz="1800" i="1" dirty="0" smtClean="0">
                <a:solidFill>
                  <a:schemeClr val="bg1"/>
                </a:solidFill>
                <a:hlinkClick r:id="rId3"/>
              </a:rPr>
              <a:t>www-k6.thinkcentral.com/ePC/start.do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Multiplication facts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 minutes per day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066800"/>
            <a:ext cx="1191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222670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0960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 minutes per day (increase by 4 each quarter)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Echo </a:t>
            </a:r>
            <a:r>
              <a:rPr lang="en-US" sz="2000" dirty="0" smtClean="0">
                <a:solidFill>
                  <a:schemeClr val="bg1"/>
                </a:solidFill>
              </a:rPr>
              <a:t>reading *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Read aloud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Parent </a:t>
            </a:r>
            <a:r>
              <a:rPr lang="en-US" sz="2000" dirty="0" smtClean="0">
                <a:solidFill>
                  <a:schemeClr val="bg1"/>
                </a:solidFill>
              </a:rPr>
              <a:t>reading *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Book reports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Begin at school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Pizza Hut certificates/Scholastic </a:t>
            </a:r>
            <a:r>
              <a:rPr lang="en-US" sz="2000" dirty="0" smtClean="0">
                <a:solidFill>
                  <a:schemeClr val="bg1"/>
                </a:solidFill>
              </a:rPr>
              <a:t>orders *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Library - Wednesday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4 books for 2 weeks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Read with a volunteers **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Small Groups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Assessment</a:t>
            </a:r>
          </a:p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https://www.raz-kids.com/main/Search/?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searchTerms=login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Home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School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838200"/>
            <a:ext cx="1852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597625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5271571" cy="3200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Abe Lincoln’s Hat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Spiders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Trash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Courage of Sarah Noble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Sarah, Plain and Tall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Helen Keller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Buddy, the Seeing Eye Dog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Julius, the Pesky Parrot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 Gold Star for Eric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2074" y="914400"/>
            <a:ext cx="4134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 Reading </a:t>
            </a:r>
            <a:r>
              <a:rPr lang="en-US" sz="3600" dirty="0">
                <a:solidFill>
                  <a:schemeClr val="bg1"/>
                </a:solidFill>
              </a:rPr>
              <a:t>- Pathways</a:t>
            </a:r>
          </a:p>
        </p:txBody>
      </p:sp>
      <p:sp>
        <p:nvSpPr>
          <p:cNvPr id="7" name="TextBox 6"/>
          <p:cNvSpPr txBox="1"/>
          <p:nvPr/>
        </p:nvSpPr>
        <p:spPr>
          <a:xfrm rot="19970105">
            <a:off x="5026548" y="1147376"/>
            <a:ext cx="382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Girl with Two Angels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Box Car Kids #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Charlotte’s Web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7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5271571" cy="3200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Flying High, the Story of Bessie Coleman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Story of George Washington Carver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Yuki, An Alaskan Adventure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Where the Waves Break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Adventures of Lisa and the Drainpipe Prayer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Cabin Faced West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Twenty and Ten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Summer of the Sharks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2074" y="914400"/>
            <a:ext cx="4134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4</a:t>
            </a:r>
            <a:r>
              <a:rPr lang="en-US" sz="3600" dirty="0" smtClean="0">
                <a:solidFill>
                  <a:schemeClr val="bg1"/>
                </a:solidFill>
              </a:rPr>
              <a:t> Reading </a:t>
            </a:r>
            <a:r>
              <a:rPr lang="en-US" sz="3600" dirty="0">
                <a:solidFill>
                  <a:schemeClr val="bg1"/>
                </a:solidFill>
              </a:rPr>
              <a:t>- Pathways</a:t>
            </a:r>
          </a:p>
        </p:txBody>
      </p:sp>
      <p:sp>
        <p:nvSpPr>
          <p:cNvPr id="7" name="TextBox 6"/>
          <p:cNvSpPr txBox="1"/>
          <p:nvPr/>
        </p:nvSpPr>
        <p:spPr>
          <a:xfrm rot="20871958">
            <a:off x="5390567" y="3810160"/>
            <a:ext cx="382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Joshua’s 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Homework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Hundred Dresses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27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1741488"/>
            <a:ext cx="6191250" cy="2982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Friday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Materials*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Displayed in the hallway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School*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Church*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143000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Art *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741488"/>
            <a:ext cx="5638800" cy="3211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First Semester  3/4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10 wpm / 20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Second Semester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20 wpm / 40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Use correct fingers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http://www.typingpal.com/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School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Home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2065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2797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1806476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September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Grade level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Cognitive 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Following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Results in </a:t>
            </a:r>
            <a:r>
              <a:rPr lang="en-US" sz="2400" dirty="0" smtClean="0">
                <a:solidFill>
                  <a:schemeClr val="bg1"/>
                </a:solidFill>
              </a:rPr>
              <a:t>January??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066800"/>
            <a:ext cx="3042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Iowa Test/Cognitive</a:t>
            </a:r>
          </a:p>
        </p:txBody>
      </p:sp>
    </p:spTree>
    <p:extLst>
      <p:ext uri="{BB962C8B-B14F-4D97-AF65-F5344CB8AC3E}">
        <p14:creationId xmlns:p14="http://schemas.microsoft.com/office/powerpoint/2010/main" val="667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832299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Conferences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51508"/>
            <a:ext cx="6324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November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Parent / Student /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Parent /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After school	 . . .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Monday:  4 pm (20 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Tuesday:  5 pm (20 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Never before school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Wednesday / Friday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Sundays on rare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Appointments only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066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Calendar Events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981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Grand Parent’s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Friday, September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Mother’s Day Tea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Friday, May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Father’s Day Comedy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Friday, May 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6115050" cy="5699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dirty="0" smtClean="0">
                <a:solidFill>
                  <a:schemeClr val="bg1"/>
                </a:solidFill>
              </a:rPr>
              <a:t>Dynamics of the Class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09800" y="1688193"/>
            <a:ext cx="5238750" cy="32648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Girls –12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Boys –11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First born	8 – 3 are only child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Middle	3		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Youngest	11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languages:</a:t>
            </a:r>
            <a:r>
              <a:rPr lang="en-US" sz="1600" dirty="0" smtClean="0">
                <a:solidFill>
                  <a:schemeClr val="bg1"/>
                </a:solidFill>
              </a:rPr>
              <a:t> Creole, French, Spanish, English, Malagasy, Punjabi/Hindi, Rondes, </a:t>
            </a:r>
            <a:r>
              <a:rPr lang="en-US" sz="1400" dirty="0">
                <a:solidFill>
                  <a:schemeClr val="bg1"/>
                </a:solidFill>
              </a:rPr>
              <a:t>Ndebele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28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066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Questions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to enter text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applause.wav"/>
          </p:stSnd>
        </p:sndAc>
      </p:transition>
    </mc:Choice>
    <mc:Fallback xmlns="">
      <p:transition spd="slow">
        <p:push dir="u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2019300"/>
            <a:ext cx="6705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 dirty="0" smtClean="0">
                <a:solidFill>
                  <a:schemeClr val="bg1"/>
                </a:solidFill>
              </a:rPr>
              <a:t>Greet your teacher</a:t>
            </a:r>
          </a:p>
          <a:p>
            <a:r>
              <a:rPr lang="en-GB" altLang="en-US" sz="1600" dirty="0" smtClean="0">
                <a:solidFill>
                  <a:schemeClr val="bg1"/>
                </a:solidFill>
              </a:rPr>
              <a:t>Put your things on your desk</a:t>
            </a:r>
          </a:p>
          <a:p>
            <a:r>
              <a:rPr lang="en-GB" altLang="en-US" sz="1600" dirty="0" smtClean="0">
                <a:solidFill>
                  <a:schemeClr val="bg1"/>
                </a:solidFill>
              </a:rPr>
              <a:t>Remove from your backpack</a:t>
            </a:r>
          </a:p>
          <a:p>
            <a:pPr lvl="1"/>
            <a:r>
              <a:rPr lang="en-GB" altLang="en-US" sz="1600" dirty="0" smtClean="0">
                <a:solidFill>
                  <a:schemeClr val="bg1"/>
                </a:solidFill>
              </a:rPr>
              <a:t>Homework folder</a:t>
            </a:r>
          </a:p>
          <a:p>
            <a:pPr lvl="1"/>
            <a:r>
              <a:rPr lang="en-GB" altLang="en-US" sz="1600" dirty="0" smtClean="0">
                <a:solidFill>
                  <a:schemeClr val="bg1"/>
                </a:solidFill>
              </a:rPr>
              <a:t>Library books</a:t>
            </a:r>
          </a:p>
          <a:p>
            <a:pPr lvl="1"/>
            <a:r>
              <a:rPr lang="en-GB" altLang="en-US" sz="1600" dirty="0" smtClean="0">
                <a:solidFill>
                  <a:schemeClr val="bg1"/>
                </a:solidFill>
              </a:rPr>
              <a:t>Water bottle</a:t>
            </a:r>
          </a:p>
          <a:p>
            <a:r>
              <a:rPr lang="en-GB" altLang="en-US" sz="1600" dirty="0" smtClean="0">
                <a:solidFill>
                  <a:schemeClr val="bg1"/>
                </a:solidFill>
              </a:rPr>
              <a:t>Place your backpack </a:t>
            </a:r>
            <a:r>
              <a:rPr lang="en-GB" altLang="en-US" sz="1600" dirty="0" smtClean="0">
                <a:solidFill>
                  <a:schemeClr val="bg1"/>
                </a:solidFill>
              </a:rPr>
              <a:t>in </a:t>
            </a:r>
            <a:r>
              <a:rPr lang="en-GB" altLang="en-US" sz="1600" dirty="0" smtClean="0">
                <a:solidFill>
                  <a:schemeClr val="bg1"/>
                </a:solidFill>
              </a:rPr>
              <a:t>the closet</a:t>
            </a:r>
          </a:p>
          <a:p>
            <a:r>
              <a:rPr lang="en-GB" altLang="en-US" sz="1600" dirty="0" smtClean="0">
                <a:solidFill>
                  <a:schemeClr val="bg1"/>
                </a:solidFill>
              </a:rPr>
              <a:t>Hang up your coat</a:t>
            </a:r>
          </a:p>
          <a:p>
            <a:r>
              <a:rPr lang="en-GB" altLang="en-US" sz="1600" dirty="0" smtClean="0">
                <a:solidFill>
                  <a:schemeClr val="bg1"/>
                </a:solidFill>
              </a:rPr>
              <a:t>Remove your chair from your desk and say hello to your </a:t>
            </a:r>
            <a:r>
              <a:rPr lang="en-GB" altLang="en-US" sz="1600" dirty="0" smtClean="0">
                <a:solidFill>
                  <a:schemeClr val="bg1"/>
                </a:solidFill>
              </a:rPr>
              <a:t>neighbour.</a:t>
            </a:r>
            <a:endParaRPr lang="en-GB" altLang="en-US" sz="1600" dirty="0" smtClean="0">
              <a:solidFill>
                <a:schemeClr val="bg1"/>
              </a:solidFill>
            </a:endParaRPr>
          </a:p>
          <a:p>
            <a:r>
              <a:rPr lang="en-GB" altLang="en-US" sz="1600" dirty="0" smtClean="0">
                <a:solidFill>
                  <a:schemeClr val="bg1"/>
                </a:solidFill>
              </a:rPr>
              <a:t>Be ready, sitting at your desk before 8:15, watch the clock.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1028700"/>
            <a:ext cx="6419850" cy="5715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dirty="0" smtClean="0">
                <a:solidFill>
                  <a:schemeClr val="bg1"/>
                </a:solidFill>
              </a:rPr>
              <a:t>Morning procedure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9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pic>
        <p:nvPicPr>
          <p:cNvPr id="2" name="Picture 1" descr="2016-2017 schedule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24444" r="15363" b="23334"/>
          <a:stretch/>
        </p:blipFill>
        <p:spPr>
          <a:xfrm>
            <a:off x="1905000" y="1143000"/>
            <a:ext cx="6019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3277" y="1600200"/>
            <a:ext cx="5193723" cy="34290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Complete work in class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Bring homework folder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To school each day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Home each night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Return work the next morning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Get assignments when ill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Return them the next week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Name &amp; Number/Date/Class/Assignment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100/90/80/70 – O/S/P/N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Grading / Recording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Myself / Mrs. </a:t>
            </a:r>
            <a:r>
              <a:rPr lang="en-US" sz="1600" dirty="0" err="1" smtClean="0">
                <a:solidFill>
                  <a:schemeClr val="bg1"/>
                </a:solidFill>
              </a:rPr>
              <a:t>DeWind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/>
            <a:r>
              <a:rPr lang="en-US" sz="1200" dirty="0" smtClean="0">
                <a:solidFill>
                  <a:schemeClr val="bg1"/>
                </a:solidFill>
              </a:rPr>
              <a:t>Occasional student worker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All / Specific / Completed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neezes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095375" y="838199"/>
            <a:ext cx="6953250" cy="6096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Daily expectations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7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11505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Bible Story *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Adventist History *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Memory Verses *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Journal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115050" cy="5699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Bible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Options for Parents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3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1676400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words on Monday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- sorts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Test on </a:t>
            </a:r>
            <a:r>
              <a:rPr lang="en-US" sz="2400" dirty="0" smtClean="0">
                <a:solidFill>
                  <a:schemeClr val="bg1"/>
                </a:solidFill>
              </a:rPr>
              <a:t>Thursday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trike="sngStrike" dirty="0">
                <a:solidFill>
                  <a:schemeClr val="bg1"/>
                </a:solidFill>
              </a:rPr>
              <a:t>Homework sheet </a:t>
            </a:r>
            <a:r>
              <a:rPr lang="en-US" sz="2400" strike="sngStrike" dirty="0" smtClean="0">
                <a:solidFill>
                  <a:schemeClr val="bg1"/>
                </a:solidFill>
              </a:rPr>
              <a:t>due Friday</a:t>
            </a:r>
            <a:endParaRPr lang="en-US" sz="2400" strike="sngStrik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Mini-lesson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Assignments in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Group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Words Their Way </a:t>
            </a:r>
            <a:r>
              <a:rPr lang="en-US" sz="2400" dirty="0">
                <a:solidFill>
                  <a:schemeClr val="bg1"/>
                </a:solidFill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2">
                    <a:lumMod val="90000"/>
                  </a:schemeClr>
                </a:solidFill>
                <a:hlinkClick r:id="rId3"/>
              </a:rPr>
              <a:t>https://www.spellingcity.com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0" y="968514"/>
            <a:ext cx="1806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Spelling</a:t>
            </a:r>
          </a:p>
        </p:txBody>
      </p:sp>
    </p:spTree>
    <p:extLst>
      <p:ext uri="{BB962C8B-B14F-4D97-AF65-F5344CB8AC3E}">
        <p14:creationId xmlns:p14="http://schemas.microsoft.com/office/powerpoint/2010/main" val="3856517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7400" y="1861344"/>
            <a:ext cx="5943600" cy="3135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cursive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Lower case</a:t>
            </a:r>
          </a:p>
          <a:p>
            <a:pPr lvl="2"/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and 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and 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And words that use those letters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 cursive beginning in January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914400"/>
            <a:ext cx="3268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Handwriting</a:t>
            </a:r>
          </a:p>
        </p:txBody>
      </p:sp>
    </p:spTree>
    <p:extLst>
      <p:ext uri="{BB962C8B-B14F-4D97-AF65-F5344CB8AC3E}">
        <p14:creationId xmlns:p14="http://schemas.microsoft.com/office/powerpoint/2010/main" val="2584722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838200"/>
            <a:ext cx="2509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Science *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41488"/>
            <a:ext cx="6248400" cy="2982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</a:t>
            </a:r>
            <a:r>
              <a:rPr lang="en-US" sz="2800" baseline="30000" dirty="0" smtClean="0">
                <a:solidFill>
                  <a:schemeClr val="bg1"/>
                </a:solidFill>
              </a:rPr>
              <a:t>rd &amp;</a:t>
            </a:r>
            <a:r>
              <a:rPr lang="en-US" sz="2800" dirty="0" smtClean="0">
                <a:solidFill>
                  <a:schemeClr val="bg1"/>
                </a:solidFill>
              </a:rPr>
              <a:t> 4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books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Making a lap folder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Covering </a:t>
            </a:r>
            <a:r>
              <a:rPr lang="en-US" sz="2800" dirty="0" smtClean="0">
                <a:solidFill>
                  <a:schemeClr val="bg1"/>
                </a:solidFill>
              </a:rPr>
              <a:t>curriculum of both grades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8893</TotalTime>
  <Words>503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Parent Night 2016-2017</vt:lpstr>
      <vt:lpstr>Dynamics of the Class</vt:lpstr>
      <vt:lpstr>Morning procedure</vt:lpstr>
      <vt:lpstr>PowerPoint Presentation</vt:lpstr>
      <vt:lpstr>Daily expectations</vt:lpstr>
      <vt:lpstr>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ChristineThomas</dc:creator>
  <cp:lastModifiedBy>Kathryn Hickerson</cp:lastModifiedBy>
  <cp:revision>38</cp:revision>
  <dcterms:created xsi:type="dcterms:W3CDTF">2013-09-17T03:44:28Z</dcterms:created>
  <dcterms:modified xsi:type="dcterms:W3CDTF">2016-09-02T00:12:10Z</dcterms:modified>
</cp:coreProperties>
</file>